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B3A9F-8A01-4BAE-9DF3-407B75325C9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7A32CDE-C076-423B-89FA-C6AF314C0091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1050" b="1" dirty="0" smtClean="0"/>
            <a:t>Verktyg för att organisera och planera </a:t>
          </a:r>
        </a:p>
        <a:p>
          <a:endParaRPr lang="sv-SE" sz="1050" dirty="0" smtClean="0"/>
        </a:p>
        <a:p>
          <a:r>
            <a:rPr lang="sv-SE" sz="1050" dirty="0" smtClean="0"/>
            <a:t>Kalender för att hålla reda på aktiviteter och möten. </a:t>
          </a:r>
        </a:p>
        <a:p>
          <a:endParaRPr lang="sv-SE" sz="1050" dirty="0" smtClean="0"/>
        </a:p>
        <a:p>
          <a:r>
            <a:rPr lang="sv-SE" sz="1050" dirty="0" smtClean="0"/>
            <a:t>Att-göra-lista</a:t>
          </a:r>
          <a:r>
            <a:rPr lang="sv-SE" sz="1050" dirty="0" smtClean="0"/>
            <a:t>.</a:t>
          </a:r>
        </a:p>
        <a:p>
          <a:endParaRPr lang="sv-SE" sz="1050" dirty="0" smtClean="0"/>
        </a:p>
        <a:p>
          <a:r>
            <a:rPr lang="sv-SE" sz="1050" dirty="0" smtClean="0"/>
            <a:t>Dela </a:t>
          </a:r>
          <a:r>
            <a:rPr lang="sv-SE" sz="1050" dirty="0" smtClean="0"/>
            <a:t>upp uppgifter i deluppgifter.</a:t>
          </a:r>
        </a:p>
        <a:p>
          <a:endParaRPr lang="sv-SE" sz="1050" dirty="0" smtClean="0"/>
        </a:p>
        <a:p>
          <a:r>
            <a:rPr lang="sv-SE" sz="1050" dirty="0" smtClean="0"/>
            <a:t>Prioritera enligt ABC.</a:t>
          </a:r>
          <a:endParaRPr lang="sv-SE" sz="1050" dirty="0" smtClean="0"/>
        </a:p>
        <a:p>
          <a:endParaRPr lang="sv-SE" sz="1050" dirty="0" smtClean="0"/>
        </a:p>
        <a:p>
          <a:r>
            <a:rPr lang="sv-SE" sz="1050" dirty="0" smtClean="0"/>
            <a:t>Problemlösningstabell.</a:t>
          </a:r>
          <a:endParaRPr lang="sv-SE" sz="1050" dirty="0" smtClean="0"/>
        </a:p>
        <a:p>
          <a:endParaRPr lang="sv-SE" sz="1050" dirty="0" smtClean="0"/>
        </a:p>
        <a:p>
          <a:r>
            <a:rPr lang="sv-SE" sz="1050" dirty="0" smtClean="0"/>
            <a:t>Sorterings- och förvaringssystem för post och papper. </a:t>
          </a:r>
          <a:endParaRPr lang="sv-SE" sz="1050" dirty="0"/>
        </a:p>
      </dgm:t>
    </dgm:pt>
    <dgm:pt modelId="{7610A133-2F4F-4582-855B-40ACCDFF6167}" type="parTrans" cxnId="{015FB3A7-6F8E-4689-9CC6-0A6103EB0FB3}">
      <dgm:prSet/>
      <dgm:spPr/>
      <dgm:t>
        <a:bodyPr/>
        <a:lstStyle/>
        <a:p>
          <a:endParaRPr lang="sv-SE"/>
        </a:p>
      </dgm:t>
    </dgm:pt>
    <dgm:pt modelId="{0345595A-7170-4524-B32E-B557A05FBD85}" type="sibTrans" cxnId="{015FB3A7-6F8E-4689-9CC6-0A6103EB0FB3}">
      <dgm:prSet/>
      <dgm:spPr/>
      <dgm:t>
        <a:bodyPr/>
        <a:lstStyle/>
        <a:p>
          <a:endParaRPr lang="sv-SE"/>
        </a:p>
      </dgm:t>
    </dgm:pt>
    <dgm:pt modelId="{AA749225-A666-4227-8DC8-DD3A1EE84259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1100" b="1" dirty="0" smtClean="0"/>
            <a:t>Hjälpsamt/realistiskt tänkande</a:t>
          </a:r>
          <a:endParaRPr lang="sv-SE" sz="1100" b="1" dirty="0" smtClean="0"/>
        </a:p>
        <a:p>
          <a:endParaRPr lang="sv-SE" sz="1100" dirty="0" smtClean="0"/>
        </a:p>
        <a:p>
          <a:r>
            <a:rPr lang="sv-SE" sz="1100" dirty="0" smtClean="0"/>
            <a:t>Använd ”Registrering av tankar” för att identifiera automatiska tankar. </a:t>
          </a:r>
        </a:p>
        <a:p>
          <a:endParaRPr lang="sv-SE" sz="1100" dirty="0" smtClean="0"/>
        </a:p>
        <a:p>
          <a:r>
            <a:rPr lang="sv-SE" sz="1100" dirty="0" smtClean="0"/>
            <a:t>Hitta ev. tankefällor i de automatiska tankarna. </a:t>
          </a:r>
        </a:p>
        <a:p>
          <a:endParaRPr lang="sv-SE" sz="1100" dirty="0" smtClean="0"/>
        </a:p>
        <a:p>
          <a:r>
            <a:rPr lang="sv-SE" sz="1100" dirty="0" smtClean="0"/>
            <a:t>Använd frågelistan för att utvärdera tankarna och formulera nyanserade, konstruktiva tankar. </a:t>
          </a:r>
          <a:endParaRPr lang="sv-SE" sz="1100" dirty="0"/>
        </a:p>
      </dgm:t>
    </dgm:pt>
    <dgm:pt modelId="{1C0B95E4-AC9E-4D9F-B89E-40179F32F0E1}" type="parTrans" cxnId="{D2FD0C64-00DA-4750-982D-C572E38F4429}">
      <dgm:prSet/>
      <dgm:spPr/>
      <dgm:t>
        <a:bodyPr/>
        <a:lstStyle/>
        <a:p>
          <a:endParaRPr lang="sv-SE"/>
        </a:p>
      </dgm:t>
    </dgm:pt>
    <dgm:pt modelId="{D69BE3A4-E642-41A4-866C-27697AAEB5EA}" type="sibTrans" cxnId="{D2FD0C64-00DA-4750-982D-C572E38F4429}">
      <dgm:prSet/>
      <dgm:spPr/>
      <dgm:t>
        <a:bodyPr/>
        <a:lstStyle/>
        <a:p>
          <a:endParaRPr lang="sv-SE"/>
        </a:p>
      </dgm:t>
    </dgm:pt>
    <dgm:pt modelId="{C6A0FE31-8884-4B72-85DA-392DFC9B230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1050" b="1" dirty="0" smtClean="0"/>
            <a:t>Strategier för att minska distraherbarhet </a:t>
          </a:r>
        </a:p>
        <a:p>
          <a:endParaRPr lang="sv-SE" sz="1050" dirty="0" smtClean="0"/>
        </a:p>
        <a:p>
          <a:r>
            <a:rPr lang="sv-SE" sz="1050" dirty="0" smtClean="0"/>
            <a:t>Dela upp uppgifter så att de matchar ditt uppmärksamhetsspann samt ta paus mellan uppgifter.</a:t>
          </a:r>
        </a:p>
        <a:p>
          <a:endParaRPr lang="sv-SE" sz="1050" dirty="0" smtClean="0"/>
        </a:p>
        <a:p>
          <a:r>
            <a:rPr lang="sv-SE" sz="1050" dirty="0" smtClean="0"/>
            <a:t>”Skriv </a:t>
          </a:r>
          <a:r>
            <a:rPr lang="sv-SE" sz="1050" dirty="0" smtClean="0"/>
            <a:t>ner störande </a:t>
          </a:r>
          <a:r>
            <a:rPr lang="sv-SE" sz="1050" dirty="0" smtClean="0"/>
            <a:t>tankar”.</a:t>
          </a:r>
          <a:endParaRPr lang="sv-SE" sz="1050" dirty="0" smtClean="0"/>
        </a:p>
        <a:p>
          <a:endParaRPr lang="sv-SE" sz="1050" dirty="0" smtClean="0"/>
        </a:p>
        <a:p>
          <a:r>
            <a:rPr lang="sv-SE" sz="1050" dirty="0" smtClean="0"/>
            <a:t>Begränsa distraktioner i omgivningen. </a:t>
          </a:r>
          <a:endParaRPr lang="sv-SE" sz="1050" dirty="0" smtClean="0"/>
        </a:p>
        <a:p>
          <a:endParaRPr lang="sv-SE" sz="1050" dirty="0" smtClean="0"/>
        </a:p>
        <a:p>
          <a:r>
            <a:rPr lang="sv-SE" sz="1050" dirty="0" smtClean="0"/>
            <a:t>Utse bestämda platser i hemmet för viktiga föremål.</a:t>
          </a:r>
        </a:p>
        <a:p>
          <a:endParaRPr lang="sv-SE" sz="1050" dirty="0" smtClean="0"/>
        </a:p>
        <a:p>
          <a:r>
            <a:rPr lang="sv-SE" sz="1050" dirty="0" smtClean="0"/>
            <a:t>Fokuspåminnelser (t ex alarm och färgande prickar), ”Gör jag det jag ska?”</a:t>
          </a:r>
          <a:endParaRPr lang="sv-SE" sz="1050" dirty="0"/>
        </a:p>
      </dgm:t>
    </dgm:pt>
    <dgm:pt modelId="{56AEB82F-3433-406B-B3BC-E8D64589190E}" type="parTrans" cxnId="{30893758-BE60-484B-926E-F80C953A02FC}">
      <dgm:prSet/>
      <dgm:spPr/>
      <dgm:t>
        <a:bodyPr/>
        <a:lstStyle/>
        <a:p>
          <a:endParaRPr lang="sv-SE"/>
        </a:p>
      </dgm:t>
    </dgm:pt>
    <dgm:pt modelId="{ADBC652B-00D9-4216-850D-13CC7FB9FF65}" type="sibTrans" cxnId="{30893758-BE60-484B-926E-F80C953A02FC}">
      <dgm:prSet/>
      <dgm:spPr/>
      <dgm:t>
        <a:bodyPr/>
        <a:lstStyle/>
        <a:p>
          <a:endParaRPr lang="sv-SE"/>
        </a:p>
      </dgm:t>
    </dgm:pt>
    <dgm:pt modelId="{70F41A3A-0A19-463E-B25C-8149599EB3B2}" type="pres">
      <dgm:prSet presAssocID="{5A0B3A9F-8A01-4BAE-9DF3-407B75325C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5FF82A4A-F09B-4330-905F-42B73AE716F8}" type="pres">
      <dgm:prSet presAssocID="{17A32CDE-C076-423B-89FA-C6AF314C0091}" presName="node" presStyleLbl="node1" presStyleIdx="0" presStyleCnt="3" custScaleX="147538" custScaleY="270290" custRadScaleRad="105216" custRadScaleInc="1530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95B5E73-4EE9-45E3-A00A-7AD550A8AE66}" type="pres">
      <dgm:prSet presAssocID="{0345595A-7170-4524-B32E-B557A05FBD85}" presName="sibTrans" presStyleLbl="sibTrans2D1" presStyleIdx="0" presStyleCnt="3" custScaleX="193427"/>
      <dgm:spPr/>
      <dgm:t>
        <a:bodyPr/>
        <a:lstStyle/>
        <a:p>
          <a:endParaRPr lang="sv-SE"/>
        </a:p>
      </dgm:t>
    </dgm:pt>
    <dgm:pt modelId="{90299415-3650-4ADF-BFA6-1158E28D0C44}" type="pres">
      <dgm:prSet presAssocID="{0345595A-7170-4524-B32E-B557A05FBD85}" presName="connectorText" presStyleLbl="sibTrans2D1" presStyleIdx="0" presStyleCnt="3"/>
      <dgm:spPr/>
      <dgm:t>
        <a:bodyPr/>
        <a:lstStyle/>
        <a:p>
          <a:endParaRPr lang="sv-SE"/>
        </a:p>
      </dgm:t>
    </dgm:pt>
    <dgm:pt modelId="{0E676AC7-8046-4F9F-8D23-65C18B824629}" type="pres">
      <dgm:prSet presAssocID="{AA749225-A666-4227-8DC8-DD3A1EE84259}" presName="node" presStyleLbl="node1" presStyleIdx="1" presStyleCnt="3" custScaleX="127668" custScaleY="19022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BEE125C-5DB2-4CD4-BB6D-CF893E71BB7C}" type="pres">
      <dgm:prSet presAssocID="{D69BE3A4-E642-41A4-866C-27697AAEB5EA}" presName="sibTrans" presStyleLbl="sibTrans2D1" presStyleIdx="1" presStyleCnt="3" custScaleX="210884" custLinFactNeighborX="-4048" custLinFactNeighborY="2083"/>
      <dgm:spPr/>
      <dgm:t>
        <a:bodyPr/>
        <a:lstStyle/>
        <a:p>
          <a:endParaRPr lang="sv-SE"/>
        </a:p>
      </dgm:t>
    </dgm:pt>
    <dgm:pt modelId="{370BF1AC-81DC-4C19-9C0C-C46A75308481}" type="pres">
      <dgm:prSet presAssocID="{D69BE3A4-E642-41A4-866C-27697AAEB5EA}" presName="connectorText" presStyleLbl="sibTrans2D1" presStyleIdx="1" presStyleCnt="3"/>
      <dgm:spPr/>
      <dgm:t>
        <a:bodyPr/>
        <a:lstStyle/>
        <a:p>
          <a:endParaRPr lang="sv-SE"/>
        </a:p>
      </dgm:t>
    </dgm:pt>
    <dgm:pt modelId="{A0F199CC-7BE5-4C23-AEB8-F46C7AFA7FE9}" type="pres">
      <dgm:prSet presAssocID="{C6A0FE31-8884-4B72-85DA-392DFC9B230E}" presName="node" presStyleLbl="node1" presStyleIdx="2" presStyleCnt="3" custScaleX="135600" custScaleY="24498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D07D1FD-C860-40B3-A822-61BDF86137AF}" type="pres">
      <dgm:prSet presAssocID="{ADBC652B-00D9-4216-850D-13CC7FB9FF65}" presName="sibTrans" presStyleLbl="sibTrans2D1" presStyleIdx="2" presStyleCnt="3" custScaleX="212018" custLinFactX="-100000" custLinFactNeighborX="-148609" custLinFactNeighborY="-51623"/>
      <dgm:spPr/>
      <dgm:t>
        <a:bodyPr/>
        <a:lstStyle/>
        <a:p>
          <a:endParaRPr lang="sv-SE"/>
        </a:p>
      </dgm:t>
    </dgm:pt>
    <dgm:pt modelId="{C795DE31-B54F-4854-9A0A-4BBACDA790BC}" type="pres">
      <dgm:prSet presAssocID="{ADBC652B-00D9-4216-850D-13CC7FB9FF65}" presName="connectorText" presStyleLbl="sibTrans2D1" presStyleIdx="2" presStyleCnt="3"/>
      <dgm:spPr/>
      <dgm:t>
        <a:bodyPr/>
        <a:lstStyle/>
        <a:p>
          <a:endParaRPr lang="sv-SE"/>
        </a:p>
      </dgm:t>
    </dgm:pt>
  </dgm:ptLst>
  <dgm:cxnLst>
    <dgm:cxn modelId="{906B5146-BCF6-45F8-B3A8-BC7857188199}" type="presOf" srcId="{AA749225-A666-4227-8DC8-DD3A1EE84259}" destId="{0E676AC7-8046-4F9F-8D23-65C18B824629}" srcOrd="0" destOrd="0" presId="urn:microsoft.com/office/officeart/2005/8/layout/cycle7"/>
    <dgm:cxn modelId="{317CBB3B-C817-47AC-879F-44D538124986}" type="presOf" srcId="{0345595A-7170-4524-B32E-B557A05FBD85}" destId="{E95B5E73-4EE9-45E3-A00A-7AD550A8AE66}" srcOrd="0" destOrd="0" presId="urn:microsoft.com/office/officeart/2005/8/layout/cycle7"/>
    <dgm:cxn modelId="{CF69AB79-6860-44B2-9C38-572DB9EA8CEB}" type="presOf" srcId="{ADBC652B-00D9-4216-850D-13CC7FB9FF65}" destId="{9D07D1FD-C860-40B3-A822-61BDF86137AF}" srcOrd="0" destOrd="0" presId="urn:microsoft.com/office/officeart/2005/8/layout/cycle7"/>
    <dgm:cxn modelId="{F8012C35-0CD2-47CC-9395-854E10A65899}" type="presOf" srcId="{5A0B3A9F-8A01-4BAE-9DF3-407B75325C94}" destId="{70F41A3A-0A19-463E-B25C-8149599EB3B2}" srcOrd="0" destOrd="0" presId="urn:microsoft.com/office/officeart/2005/8/layout/cycle7"/>
    <dgm:cxn modelId="{0DD164A3-DE63-4F7F-914A-FCABF3129445}" type="presOf" srcId="{D69BE3A4-E642-41A4-866C-27697AAEB5EA}" destId="{ABEE125C-5DB2-4CD4-BB6D-CF893E71BB7C}" srcOrd="0" destOrd="0" presId="urn:microsoft.com/office/officeart/2005/8/layout/cycle7"/>
    <dgm:cxn modelId="{59297C75-FA92-424B-9B17-F2590D90440C}" type="presOf" srcId="{C6A0FE31-8884-4B72-85DA-392DFC9B230E}" destId="{A0F199CC-7BE5-4C23-AEB8-F46C7AFA7FE9}" srcOrd="0" destOrd="0" presId="urn:microsoft.com/office/officeart/2005/8/layout/cycle7"/>
    <dgm:cxn modelId="{015FB3A7-6F8E-4689-9CC6-0A6103EB0FB3}" srcId="{5A0B3A9F-8A01-4BAE-9DF3-407B75325C94}" destId="{17A32CDE-C076-423B-89FA-C6AF314C0091}" srcOrd="0" destOrd="0" parTransId="{7610A133-2F4F-4582-855B-40ACCDFF6167}" sibTransId="{0345595A-7170-4524-B32E-B557A05FBD85}"/>
    <dgm:cxn modelId="{D2FD0C64-00DA-4750-982D-C572E38F4429}" srcId="{5A0B3A9F-8A01-4BAE-9DF3-407B75325C94}" destId="{AA749225-A666-4227-8DC8-DD3A1EE84259}" srcOrd="1" destOrd="0" parTransId="{1C0B95E4-AC9E-4D9F-B89E-40179F32F0E1}" sibTransId="{D69BE3A4-E642-41A4-866C-27697AAEB5EA}"/>
    <dgm:cxn modelId="{30893758-BE60-484B-926E-F80C953A02FC}" srcId="{5A0B3A9F-8A01-4BAE-9DF3-407B75325C94}" destId="{C6A0FE31-8884-4B72-85DA-392DFC9B230E}" srcOrd="2" destOrd="0" parTransId="{56AEB82F-3433-406B-B3BC-E8D64589190E}" sibTransId="{ADBC652B-00D9-4216-850D-13CC7FB9FF65}"/>
    <dgm:cxn modelId="{25CE1B39-06A8-43F8-A67C-E83720ACBEBB}" type="presOf" srcId="{0345595A-7170-4524-B32E-B557A05FBD85}" destId="{90299415-3650-4ADF-BFA6-1158E28D0C44}" srcOrd="1" destOrd="0" presId="urn:microsoft.com/office/officeart/2005/8/layout/cycle7"/>
    <dgm:cxn modelId="{28EF967D-AA58-4C3B-A470-B1BAB38DFEB2}" type="presOf" srcId="{D69BE3A4-E642-41A4-866C-27697AAEB5EA}" destId="{370BF1AC-81DC-4C19-9C0C-C46A75308481}" srcOrd="1" destOrd="0" presId="urn:microsoft.com/office/officeart/2005/8/layout/cycle7"/>
    <dgm:cxn modelId="{9236DD0C-7309-485F-9262-52B74DBFD21E}" type="presOf" srcId="{ADBC652B-00D9-4216-850D-13CC7FB9FF65}" destId="{C795DE31-B54F-4854-9A0A-4BBACDA790BC}" srcOrd="1" destOrd="0" presId="urn:microsoft.com/office/officeart/2005/8/layout/cycle7"/>
    <dgm:cxn modelId="{9336B675-E862-4ECE-A9D8-14C907897307}" type="presOf" srcId="{17A32CDE-C076-423B-89FA-C6AF314C0091}" destId="{5FF82A4A-F09B-4330-905F-42B73AE716F8}" srcOrd="0" destOrd="0" presId="urn:microsoft.com/office/officeart/2005/8/layout/cycle7"/>
    <dgm:cxn modelId="{414A8851-1E0F-490A-9D70-F32FB9EC3EA5}" type="presParOf" srcId="{70F41A3A-0A19-463E-B25C-8149599EB3B2}" destId="{5FF82A4A-F09B-4330-905F-42B73AE716F8}" srcOrd="0" destOrd="0" presId="urn:microsoft.com/office/officeart/2005/8/layout/cycle7"/>
    <dgm:cxn modelId="{D60C76C7-F060-4675-B9C5-9994A65A034B}" type="presParOf" srcId="{70F41A3A-0A19-463E-B25C-8149599EB3B2}" destId="{E95B5E73-4EE9-45E3-A00A-7AD550A8AE66}" srcOrd="1" destOrd="0" presId="urn:microsoft.com/office/officeart/2005/8/layout/cycle7"/>
    <dgm:cxn modelId="{96858676-7353-471B-8B2E-7D951616E997}" type="presParOf" srcId="{E95B5E73-4EE9-45E3-A00A-7AD550A8AE66}" destId="{90299415-3650-4ADF-BFA6-1158E28D0C44}" srcOrd="0" destOrd="0" presId="urn:microsoft.com/office/officeart/2005/8/layout/cycle7"/>
    <dgm:cxn modelId="{C2633269-118D-460B-AFFF-1A5E2CB1C265}" type="presParOf" srcId="{70F41A3A-0A19-463E-B25C-8149599EB3B2}" destId="{0E676AC7-8046-4F9F-8D23-65C18B824629}" srcOrd="2" destOrd="0" presId="urn:microsoft.com/office/officeart/2005/8/layout/cycle7"/>
    <dgm:cxn modelId="{52FDDC02-F5D0-4EFC-83A7-1CAB05E6FE81}" type="presParOf" srcId="{70F41A3A-0A19-463E-B25C-8149599EB3B2}" destId="{ABEE125C-5DB2-4CD4-BB6D-CF893E71BB7C}" srcOrd="3" destOrd="0" presId="urn:microsoft.com/office/officeart/2005/8/layout/cycle7"/>
    <dgm:cxn modelId="{38138BD8-08C8-403A-886F-82C72B205FDB}" type="presParOf" srcId="{ABEE125C-5DB2-4CD4-BB6D-CF893E71BB7C}" destId="{370BF1AC-81DC-4C19-9C0C-C46A75308481}" srcOrd="0" destOrd="0" presId="urn:microsoft.com/office/officeart/2005/8/layout/cycle7"/>
    <dgm:cxn modelId="{9B8ED791-9439-40A7-8AEA-B48F7C024A62}" type="presParOf" srcId="{70F41A3A-0A19-463E-B25C-8149599EB3B2}" destId="{A0F199CC-7BE5-4C23-AEB8-F46C7AFA7FE9}" srcOrd="4" destOrd="0" presId="urn:microsoft.com/office/officeart/2005/8/layout/cycle7"/>
    <dgm:cxn modelId="{F52ECDA3-B307-40D2-AE33-37FBDDFC986C}" type="presParOf" srcId="{70F41A3A-0A19-463E-B25C-8149599EB3B2}" destId="{9D07D1FD-C860-40B3-A822-61BDF86137AF}" srcOrd="5" destOrd="0" presId="urn:microsoft.com/office/officeart/2005/8/layout/cycle7"/>
    <dgm:cxn modelId="{42A74A73-47FD-4373-9F2F-3BD9BB06A1F6}" type="presParOf" srcId="{9D07D1FD-C860-40B3-A822-61BDF86137AF}" destId="{C795DE31-B54F-4854-9A0A-4BBACDA790B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82A4A-F09B-4330-905F-42B73AE716F8}">
      <dsp:nvSpPr>
        <dsp:cNvPr id="0" name=""/>
        <dsp:cNvSpPr/>
      </dsp:nvSpPr>
      <dsp:spPr>
        <a:xfrm>
          <a:off x="2808317" y="-921704"/>
          <a:ext cx="3456377" cy="316604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b="1" kern="1200" dirty="0" smtClean="0"/>
            <a:t>Verktyg för att organisera och planera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Kalender för att hålla reda på aktiviteter och möten.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Att-göra-lista</a:t>
          </a:r>
          <a:r>
            <a:rPr lang="sv-SE" sz="1050" kern="1200" dirty="0" smtClean="0"/>
            <a:t>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Dela </a:t>
          </a:r>
          <a:r>
            <a:rPr lang="sv-SE" sz="1050" kern="1200" dirty="0" smtClean="0"/>
            <a:t>upp uppgifter i deluppgifter.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Prioritera enligt ABC.</a:t>
          </a: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Problemlösningstabell.</a:t>
          </a: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Sorterings- och förvaringssystem för post och papper. </a:t>
          </a:r>
          <a:endParaRPr lang="sv-SE" sz="1050" kern="1200" dirty="0"/>
        </a:p>
      </dsp:txBody>
      <dsp:txXfrm>
        <a:off x="2901047" y="-828974"/>
        <a:ext cx="3270917" cy="2980586"/>
      </dsp:txXfrm>
    </dsp:sp>
    <dsp:sp modelId="{E95B5E73-4EE9-45E3-A00A-7AD550A8AE66}">
      <dsp:nvSpPr>
        <dsp:cNvPr id="0" name=""/>
        <dsp:cNvSpPr/>
      </dsp:nvSpPr>
      <dsp:spPr>
        <a:xfrm rot="3902601">
          <a:off x="5111891" y="2366569"/>
          <a:ext cx="62722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700" kern="1200"/>
        </a:p>
      </dsp:txBody>
      <dsp:txXfrm>
        <a:off x="5234883" y="2448564"/>
        <a:ext cx="381245" cy="245983"/>
      </dsp:txXfrm>
    </dsp:sp>
    <dsp:sp modelId="{0E676AC7-8046-4F9F-8D23-65C18B824629}">
      <dsp:nvSpPr>
        <dsp:cNvPr id="0" name=""/>
        <dsp:cNvSpPr/>
      </dsp:nvSpPr>
      <dsp:spPr>
        <a:xfrm>
          <a:off x="4600833" y="2898769"/>
          <a:ext cx="2990882" cy="2228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Hjälpsamt/realistiskt tänkande</a:t>
          </a:r>
          <a:endParaRPr lang="sv-S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Använd ”Registrering av tankar” för att identifiera automatiska tankar.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Hitta ev. tankefällor i de automatiska tankarna.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Använd frågelistan för att utvärdera tankarna och formulera nyanserade, konstruktiva tankar. </a:t>
          </a:r>
          <a:endParaRPr lang="sv-SE" sz="1100" kern="1200" dirty="0"/>
        </a:p>
      </dsp:txBody>
      <dsp:txXfrm>
        <a:off x="4666095" y="2964031"/>
        <a:ext cx="2860358" cy="2097679"/>
      </dsp:txXfrm>
    </dsp:sp>
    <dsp:sp modelId="{ABEE125C-5DB2-4CD4-BB6D-CF893E71BB7C}">
      <dsp:nvSpPr>
        <dsp:cNvPr id="0" name=""/>
        <dsp:cNvSpPr/>
      </dsp:nvSpPr>
      <dsp:spPr>
        <a:xfrm rot="10800000">
          <a:off x="3852666" y="3816424"/>
          <a:ext cx="683837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700" kern="1200"/>
        </a:p>
      </dsp:txBody>
      <dsp:txXfrm rot="10800000">
        <a:off x="3975658" y="3898419"/>
        <a:ext cx="437853" cy="245983"/>
      </dsp:txXfrm>
    </dsp:sp>
    <dsp:sp modelId="{A0F199CC-7BE5-4C23-AEB8-F46C7AFA7FE9}">
      <dsp:nvSpPr>
        <dsp:cNvPr id="0" name=""/>
        <dsp:cNvSpPr/>
      </dsp:nvSpPr>
      <dsp:spPr>
        <a:xfrm>
          <a:off x="637883" y="2578076"/>
          <a:ext cx="3176705" cy="28695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b="1" kern="1200" dirty="0" smtClean="0"/>
            <a:t>Strategier för att minska distraherbarhet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Dela upp uppgifter så att de matchar ditt uppmärksamhetsspann samt ta paus mellan uppgifter.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”Skriv </a:t>
          </a:r>
          <a:r>
            <a:rPr lang="sv-SE" sz="1050" kern="1200" dirty="0" smtClean="0"/>
            <a:t>ner störande </a:t>
          </a:r>
          <a:r>
            <a:rPr lang="sv-SE" sz="1050" kern="1200" dirty="0" smtClean="0"/>
            <a:t>tankar”.</a:t>
          </a: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Begränsa distraktioner i omgivningen. </a:t>
          </a: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Utse bestämda platser i hemmet för viktiga föremål.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Fokuspåminnelser (t ex alarm och färgande prickar), ”Gör jag det jag ska?”</a:t>
          </a:r>
          <a:endParaRPr lang="sv-SE" sz="1050" kern="1200" dirty="0"/>
        </a:p>
      </dsp:txBody>
      <dsp:txXfrm>
        <a:off x="721930" y="2662123"/>
        <a:ext cx="3008611" cy="2701495"/>
      </dsp:txXfrm>
    </dsp:sp>
    <dsp:sp modelId="{9D07D1FD-C860-40B3-A822-61BDF86137AF}">
      <dsp:nvSpPr>
        <dsp:cNvPr id="0" name=""/>
        <dsp:cNvSpPr/>
      </dsp:nvSpPr>
      <dsp:spPr>
        <a:xfrm rot="18274742">
          <a:off x="2180357" y="1994582"/>
          <a:ext cx="68751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700" kern="1200"/>
        </a:p>
      </dsp:txBody>
      <dsp:txXfrm>
        <a:off x="2303349" y="2076577"/>
        <a:ext cx="441530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H="1">
            <a:off x="0" y="6093296"/>
            <a:ext cx="9144000" cy="12223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sq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10800000" wrap="none" lIns="91444" tIns="45721" rIns="91444" bIns="45721" anchor="ctr"/>
          <a:lstStyle/>
          <a:p>
            <a:pPr algn="ctr">
              <a:defRPr/>
            </a:pPr>
            <a:endParaRPr kumimoji="1" lang="en-US" sz="25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2" y="2130428"/>
            <a:ext cx="7772402" cy="1470024"/>
          </a:xfrm>
        </p:spPr>
        <p:txBody>
          <a:bodyPr/>
          <a:lstStyle>
            <a:lvl1pPr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3" y="3886201"/>
            <a:ext cx="6400801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  <a:lvl2pPr marL="457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3" y="274641"/>
            <a:ext cx="6019799" cy="585152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sv-SE" sz="3200" b="1" kern="1200">
                <a:solidFill>
                  <a:schemeClr val="accent3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2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4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60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33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sv-SE" sz="3200" b="1" kern="1200">
                <a:solidFill>
                  <a:schemeClr val="accent3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3" y="1600203"/>
            <a:ext cx="4038601" cy="452596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3" y="1600203"/>
            <a:ext cx="4038601" cy="452596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 flipH="1">
            <a:off x="0" y="6043068"/>
            <a:ext cx="9144000" cy="12223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sq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10800000" wrap="none" lIns="91444" tIns="45721" rIns="91444" bIns="45721" anchor="ctr"/>
          <a:lstStyle/>
          <a:p>
            <a:pPr algn="ctr">
              <a:defRPr/>
            </a:pPr>
            <a:endParaRPr kumimoji="1" lang="en-US" sz="25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sv-SE" sz="3200" b="1" kern="1200">
                <a:solidFill>
                  <a:schemeClr val="accent3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36512" y="6048672"/>
            <a:ext cx="9180512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077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4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48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57218" indent="0">
              <a:buNone/>
              <a:defRPr sz="1100"/>
            </a:lvl2pPr>
            <a:lvl3pPr marL="914437" indent="0">
              <a:buNone/>
              <a:defRPr sz="10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89" indent="0">
              <a:buNone/>
              <a:defRPr sz="1000"/>
            </a:lvl6pPr>
            <a:lvl7pPr marL="2743309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90" y="4800602"/>
            <a:ext cx="5486400" cy="56673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90" y="61277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18" indent="0">
              <a:buNone/>
              <a:defRPr sz="2900"/>
            </a:lvl2pPr>
            <a:lvl3pPr marL="914437" indent="0">
              <a:buNone/>
              <a:defRPr sz="2500"/>
            </a:lvl3pPr>
            <a:lvl4pPr marL="1371654" indent="0">
              <a:buNone/>
              <a:defRPr sz="1900"/>
            </a:lvl4pPr>
            <a:lvl5pPr marL="1828872" indent="0">
              <a:buNone/>
              <a:defRPr sz="1900"/>
            </a:lvl5pPr>
            <a:lvl6pPr marL="2286089" indent="0">
              <a:buNone/>
              <a:defRPr sz="1900"/>
            </a:lvl6pPr>
            <a:lvl7pPr marL="2743309" indent="0">
              <a:buNone/>
              <a:defRPr sz="1900"/>
            </a:lvl7pPr>
            <a:lvl8pPr marL="3200526" indent="0">
              <a:buNone/>
              <a:defRPr sz="1900"/>
            </a:lvl8pPr>
            <a:lvl9pPr marL="3657744" indent="0">
              <a:buNone/>
              <a:defRPr sz="19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90" y="5367339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57218" indent="0">
              <a:buNone/>
              <a:defRPr sz="1100"/>
            </a:lvl2pPr>
            <a:lvl3pPr marL="914437" indent="0">
              <a:buNone/>
              <a:defRPr sz="10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89" indent="0">
              <a:buNone/>
              <a:defRPr sz="1000"/>
            </a:lvl6pPr>
            <a:lvl7pPr marL="2743309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3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4" tIns="45721" rIns="91444" bIns="457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3" y="1600203"/>
            <a:ext cx="8229600" cy="452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4" tIns="45721" rIns="91444" bIns="45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414" y="6282166"/>
            <a:ext cx="1544590" cy="459202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gray">
          <a:xfrm flipH="1">
            <a:off x="0" y="6093296"/>
            <a:ext cx="9144000" cy="12223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sq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10800000" wrap="none" lIns="91444" tIns="45721" rIns="91444" bIns="45721" anchor="ctr"/>
          <a:lstStyle/>
          <a:p>
            <a:pPr algn="ctr">
              <a:defRPr/>
            </a:pPr>
            <a:endParaRPr kumimoji="1" lang="en-US" sz="25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accent3"/>
          </a:solidFill>
          <a:latin typeface="+mj-lt"/>
          <a:ea typeface="ＭＳ Ｐゴシック" pitchFamily="-111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5pPr>
      <a:lvl6pPr marL="45721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3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13" indent="-3429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742978" indent="-2857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46" indent="-22860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63" indent="-22860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81" indent="-22860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700" indent="-228609" algn="l" defTabSz="91443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3" indent="-228609" algn="l" defTabSz="91443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7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9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9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3097213" cy="83661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Sammanfattning</a:t>
            </a:r>
            <a:br>
              <a:rPr lang="sv-SE" dirty="0" smtClean="0"/>
            </a:br>
            <a:r>
              <a:rPr lang="sv-SE" dirty="0" smtClean="0"/>
              <a:t>strukturgruppen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914400" y="11255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4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tema">
  <a:themeElements>
    <a:clrScheme name="PRIMA Färg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B01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Primatema</Template>
  <TotalTime>1</TotalTime>
  <Words>131</Words>
  <Application>Microsoft Office PowerPoint</Application>
  <PresentationFormat>Bildspel på skärmen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Primatema</vt:lpstr>
      <vt:lpstr>Sammanfattning strukturgruppen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Sammanfattning strukturgruppen</dc:title>
  <dc:creator>Stephanie Poysti</dc:creator>
  <cp:lastModifiedBy>Agnes Ek</cp:lastModifiedBy>
  <cp:revision>3</cp:revision>
  <cp:lastPrinted>2019-03-29T13:33:39Z</cp:lastPrinted>
  <dcterms:created xsi:type="dcterms:W3CDTF">2019-03-29T13:28:36Z</dcterms:created>
  <dcterms:modified xsi:type="dcterms:W3CDTF">2019-11-15T15:18:52Z</dcterms:modified>
</cp:coreProperties>
</file>